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834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F14A83-758E-61C1-2F6D-F36A740813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0B23A3A-D693-9CEE-8819-87EE18740E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FFD477B-F0C4-86FB-C030-CDEBF8DA0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E3927-60A0-4A59-9B68-5724B021D198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482D2B5-00FB-7E3C-BAF0-FB68F95FD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2249DE5-E46D-8695-AE4D-EF9B20DF5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9B222-528C-4190-A414-15155F709E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3078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D5B87A-9FB0-A002-9827-6994557C3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52F2287-686D-162E-000F-CCDA8305AD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DCC4156-0A18-1D58-8C3A-C22ECCAA1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E3927-60A0-4A59-9B68-5724B021D198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8006680-2EA4-0536-5E97-0A22B1CEA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92DA54-8D67-AFC0-4077-DA904C559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9B222-528C-4190-A414-15155F709E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8055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50962CC-88A1-AE10-B8AD-F16E9FFE26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C0BAEAB-F93C-2314-3B78-C42DE2302D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9B2FC8A-9CD1-7D8D-5F1F-2C2DD3676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E3927-60A0-4A59-9B68-5724B021D198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09736C-1D25-914E-6DF9-E55E91F17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4E4C0E7-27F4-9071-7074-409E34288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9B222-528C-4190-A414-15155F709E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6111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6E72B2-41AE-B762-2200-BF42E2A6F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4E8FCD5-25BE-AF10-209B-7CFD6769AA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86706B6-EEA2-3459-A47F-FC1444D98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E3927-60A0-4A59-9B68-5724B021D198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2E8CADF-9BFB-A726-F63C-7A7A23617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9991B2C-A8E8-DE5B-053F-676E56FF9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9B222-528C-4190-A414-15155F709E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7313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0F74A6-F774-0D5F-67E8-C07961743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D033418-D2E9-9A33-18CC-CCD59CD63A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1748D53-E52E-438D-E08A-15079B436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E3927-60A0-4A59-9B68-5724B021D198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9629BC2-862D-12E4-99DB-6894E0779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6FAC531-0854-1C06-10EC-7FB38BBD3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9B222-528C-4190-A414-15155F709E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8050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4703ED5-2658-FB2F-4327-2530D87ED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724DC44-C44A-695E-1EC6-F2FBC1BFE0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5C1A9E9-4C9F-2FDE-634C-D8AC11BF57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B503C8D-B702-20C2-CB8D-C63A3A5F5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E3927-60A0-4A59-9B68-5724B021D198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91F679A-EA0B-2762-CD7B-07546A480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5080421-0635-FC4C-F682-59AD7A734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9B222-528C-4190-A414-15155F709E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9327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F181F0-B527-1C46-0C05-CE51547CA1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C3531D0-FEC1-DEC3-C8DB-6B92C7EDD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01F3C60-1093-9AAD-39FA-522ACCBF55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29EB441-44B3-0415-51E5-83B3BDBBD1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07FBC18-231A-F623-271D-45325DEAB0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F955644-6483-9DB2-8BE4-4FDC08D01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E3927-60A0-4A59-9B68-5724B021D198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ACEF81F-49AB-FF68-9363-9A9F87257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04D6490-F4CF-F0F2-CCCC-CCD22559C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9B222-528C-4190-A414-15155F709E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0183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4C0E8F-7C28-8CE5-696F-92CDBDF50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A7C1A4D-D7E3-345A-D50B-AA08992DB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E3927-60A0-4A59-9B68-5724B021D198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EE8177A-B7EC-C9FE-5885-FEFC57FAB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09B9E71-C9DE-A32E-F717-2F0301857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9B222-528C-4190-A414-15155F709E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245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9A13F3F-0B4E-BC6C-FE7D-39873365F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E3927-60A0-4A59-9B68-5724B021D198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12A7EB9-B7CB-087F-D463-3EC1C5689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1CF4319-FFBB-7A66-C232-AA577BFFB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9B222-528C-4190-A414-15155F709E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2440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5C0E6CA-10F0-B1BF-827F-AC5A27CDB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35AEFA5-61DD-EB20-B0F7-04F2328B20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50365F4-C37D-2F65-9D6E-99DED6D68E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CAF74DC-06A0-FA05-8250-ACFC3EF31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E3927-60A0-4A59-9B68-5724B021D198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17FC99B-732F-7631-18EF-76DAA1AC1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A1263A6-93AE-6F76-C145-9C920C231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9B222-528C-4190-A414-15155F709E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8796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87C657-E38C-B217-06AF-369BDD94C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95A13C9-3E17-42E5-8E1C-991CCA7B27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EC14340-1870-DEC2-3C70-9DDB085B00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AAD0229-684D-0ECB-6CCE-65CB6E0CC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E3927-60A0-4A59-9B68-5724B021D198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BA4F8DB-6E9A-C3BA-CA88-F5DFA888F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925F8C7-6B9C-7372-73AF-C494B109E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99B222-528C-4190-A414-15155F709E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0462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F08375A-013A-3714-5139-15F1BB6ED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31FF880-C621-8240-4AEC-A65653FC74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9023685-1FAC-7E41-A320-CEE3C08550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9E3927-60A0-4A59-9B68-5724B021D198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9E16358-1822-28DE-1319-9732B4C46B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C075FD-E40C-B69A-2FA9-6C4DB9224A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99B222-528C-4190-A414-15155F709E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0256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551384" y="332656"/>
            <a:ext cx="11017224" cy="25202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44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第</a:t>
            </a:r>
            <a:r>
              <a:rPr lang="en-US" altLang="ja-JP" sz="44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4</a:t>
            </a:r>
            <a:r>
              <a:rPr lang="ja-JP" altLang="en-US" sz="440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回日本</a:t>
            </a:r>
            <a:r>
              <a:rPr lang="ja-JP" altLang="en-US" sz="44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ウイルス療法学会学術集会</a:t>
            </a:r>
            <a:endParaRPr lang="en-US" altLang="ja-JP" sz="44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sz="44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ＣＯＩ開示</a:t>
            </a:r>
            <a:endParaRPr lang="en-US" altLang="ja-JP" sz="44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>
              <a:spcBef>
                <a:spcPts val="1200"/>
              </a:spcBef>
            </a:pPr>
            <a:r>
              <a:rPr lang="ja-JP" altLang="en-US" sz="32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筆頭発表者名：●● ●●</a:t>
            </a:r>
            <a:endParaRPr lang="ja-JP" altLang="en-US" sz="44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847528" y="4005064"/>
            <a:ext cx="8496944" cy="14542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私は今回の演題に関連して、</a:t>
            </a:r>
            <a:endParaRPr lang="en-US" altLang="ja-JP" sz="3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開示すべき</a:t>
            </a:r>
            <a:r>
              <a:rPr lang="en-US" altLang="ja-JP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COI</a:t>
            </a:r>
            <a:r>
              <a:rPr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はありません。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691838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Words>33</Words>
  <Application>Microsoft Office PowerPoint</Application>
  <PresentationFormat>ワイド画面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HGP創英角ｺﾞｼｯｸUB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coi_sample</dc:title>
  <dc:creator>user</dc:creator>
  <cp:lastModifiedBy>CONVEX2507D</cp:lastModifiedBy>
  <cp:revision>13</cp:revision>
  <dcterms:created xsi:type="dcterms:W3CDTF">2020-02-14T03:01:22Z</dcterms:created>
  <dcterms:modified xsi:type="dcterms:W3CDTF">2025-12-19T02:04:18Z</dcterms:modified>
</cp:coreProperties>
</file>